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8" r:id="rId2"/>
    <p:sldId id="337" r:id="rId3"/>
    <p:sldId id="33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DBD600"/>
    <a:srgbClr val="00A161"/>
    <a:srgbClr val="339933"/>
    <a:srgbClr val="67B9CF"/>
    <a:srgbClr val="89FFCF"/>
    <a:srgbClr val="C5FFE8"/>
    <a:srgbClr val="9C643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0"/>
    <p:restoredTop sz="85438" autoAdjust="0"/>
  </p:normalViewPr>
  <p:slideViewPr>
    <p:cSldViewPr>
      <p:cViewPr varScale="1">
        <p:scale>
          <a:sx n="127" d="100"/>
          <a:sy n="127" d="100"/>
        </p:scale>
        <p:origin x="153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76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81BBE-A57F-47B8-AEE9-3CB21BCD9EDC}" type="datetimeFigureOut">
              <a:rPr lang="en-US" smtClean="0"/>
              <a:t>5/29/18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480BC-6900-4F71-99A2-73B3DA0E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9071B-6C9E-4A30-97DE-188475E30FBD}" type="datetimeFigureOut">
              <a:rPr lang="en-US" smtClean="0"/>
              <a:t>5/29/18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BBA2D-7058-4ADE-AECC-82C7A1548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9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F6EF3E9-D7F4-5A48-B625-0B6EC1673E2E}"/>
              </a:ext>
            </a:extLst>
          </p:cNvPr>
          <p:cNvSpPr/>
          <p:nvPr userDrawn="1"/>
        </p:nvSpPr>
        <p:spPr>
          <a:xfrm>
            <a:off x="1" y="-1"/>
            <a:ext cx="9143998" cy="25326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CE1596-03CC-43AA-9DF5-3273F29E2D7B}"/>
              </a:ext>
            </a:extLst>
          </p:cNvPr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5414" y="0"/>
            <a:ext cx="6958584" cy="2532608"/>
          </a:xfrm>
          <a:noFill/>
        </p:spPr>
        <p:txBody>
          <a:bodyPr lIns="274320" tIns="274320" rIns="274320" bIns="274320" anchor="ctr">
            <a:normAutofit/>
          </a:bodyPr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2532393"/>
            <a:ext cx="9144000" cy="402080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85414" y="2529064"/>
            <a:ext cx="6958585" cy="1866331"/>
          </a:xfrm>
        </p:spPr>
        <p:txBody>
          <a:bodyPr lIns="274320" tIns="274320" rIns="274320" bIns="274320" anchor="ctr" anchorCtr="0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9" name="Group 28"/>
          <p:cNvGrpSpPr>
            <a:grpSpLocks noChangeAspect="1"/>
          </p:cNvGrpSpPr>
          <p:nvPr userDrawn="1"/>
        </p:nvGrpSpPr>
        <p:grpSpPr>
          <a:xfrm>
            <a:off x="2438400" y="4400208"/>
            <a:ext cx="5685420" cy="1951612"/>
            <a:chOff x="257556" y="257556"/>
            <a:chExt cx="7580560" cy="260214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7556" y="257556"/>
              <a:ext cx="2404872" cy="2404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81000" y="381000"/>
              <a:ext cx="2157984" cy="21579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573024" y="573024"/>
              <a:ext cx="1773936" cy="17739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96468" y="697992"/>
              <a:ext cx="1527048" cy="152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888492" y="890206"/>
              <a:ext cx="1143000" cy="113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1203282" y="1058030"/>
              <a:ext cx="1664208" cy="1664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331298" y="1186046"/>
              <a:ext cx="1408176" cy="1408176"/>
            </a:xfrm>
            <a:prstGeom prst="ellipse">
              <a:avLst/>
            </a:prstGeom>
            <a:solidFill>
              <a:srgbClr val="00A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 rot="1200000">
              <a:off x="1742100" y="774326"/>
              <a:ext cx="1167381" cy="5818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 rot="1200000">
              <a:off x="1753631" y="940647"/>
              <a:ext cx="1060704" cy="530352"/>
            </a:xfrm>
            <a:prstGeom prst="triangle">
              <a:avLst/>
            </a:prstGeom>
            <a:solidFill>
              <a:srgbClr val="00A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1200000">
              <a:off x="2008460" y="860464"/>
              <a:ext cx="128016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 rot="3887402">
              <a:off x="2259576" y="1585804"/>
              <a:ext cx="128016" cy="1038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 rot="3887402">
              <a:off x="2334926" y="1217478"/>
              <a:ext cx="128016" cy="611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 rot="20087402">
              <a:off x="1930922" y="1065860"/>
              <a:ext cx="128016" cy="611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rot="20087402">
              <a:off x="1619440" y="1346454"/>
              <a:ext cx="128016" cy="1038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32744" y="889935"/>
              <a:ext cx="5305372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6000" spc="-20" dirty="0">
                  <a:ln w="28575">
                    <a:solidFill>
                      <a:schemeClr val="bg1"/>
                    </a:solidFill>
                  </a:ln>
                  <a:latin typeface="Berlin Sans FB" panose="020E0602020502020306" pitchFamily="34" charset="0"/>
                </a:rPr>
                <a:t>Center for</a:t>
              </a:r>
            </a:p>
            <a:p>
              <a:pPr>
                <a:lnSpc>
                  <a:spcPct val="75000"/>
                </a:lnSpc>
              </a:pPr>
              <a:r>
                <a:rPr lang="en-US" sz="6000" spc="-20" dirty="0">
                  <a:ln w="28575">
                    <a:solidFill>
                      <a:schemeClr val="bg1"/>
                    </a:solidFill>
                  </a:ln>
                  <a:latin typeface="Berlin Sans FB" panose="020E0602020502020306" pitchFamily="34" charset="0"/>
                </a:rPr>
                <a:t>Assessment</a:t>
              </a:r>
            </a:p>
          </p:txBody>
        </p:sp>
      </p:grpSp>
      <p:sp>
        <p:nvSpPr>
          <p:cNvPr id="72" name="TextBox 71"/>
          <p:cNvSpPr txBox="1"/>
          <p:nvPr userDrawn="1"/>
        </p:nvSpPr>
        <p:spPr>
          <a:xfrm>
            <a:off x="0" y="65532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Version 0.9</a:t>
            </a:r>
          </a:p>
        </p:txBody>
      </p:sp>
      <p:sp>
        <p:nvSpPr>
          <p:cNvPr id="73" name="TextBox 72"/>
          <p:cNvSpPr txBox="1"/>
          <p:nvPr userDrawn="1"/>
        </p:nvSpPr>
        <p:spPr>
          <a:xfrm>
            <a:off x="8191500" y="6553200"/>
            <a:ext cx="952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EBF1FBD-6D82-4725-ADC3-5EE96B19124C}" type="slidenum">
              <a:rPr lang="en-US" sz="1200" b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‹#›</a:t>
            </a:fld>
            <a:endParaRPr lang="en-US" sz="12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0C3713-D172-4179-B4B0-D5D21BF5DFA2}"/>
              </a:ext>
            </a:extLst>
          </p:cNvPr>
          <p:cNvSpPr txBox="1"/>
          <p:nvPr userDrawn="1"/>
        </p:nvSpPr>
        <p:spPr>
          <a:xfrm>
            <a:off x="1219200" y="655320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 Part of the District Assessment System Design Toolkit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1A913BB-8795-3F49-9568-8B0464BB1C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6" y="352879"/>
            <a:ext cx="1828800" cy="182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7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00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0" y="0"/>
            <a:ext cx="9144000" cy="758952"/>
          </a:xfrm>
          <a:prstGeom prst="rect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699"/>
            <a:ext cx="8305800" cy="762000"/>
          </a:xfrm>
          <a:noFill/>
        </p:spPr>
        <p:txBody>
          <a:bodyPr lIns="182880" rIns="18288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6" name="Group 35"/>
          <p:cNvGrpSpPr>
            <a:grpSpLocks noChangeAspect="1"/>
          </p:cNvGrpSpPr>
          <p:nvPr userDrawn="1"/>
        </p:nvGrpSpPr>
        <p:grpSpPr>
          <a:xfrm>
            <a:off x="8427449" y="71653"/>
            <a:ext cx="651875" cy="603504"/>
            <a:chOff x="257556" y="3250929"/>
            <a:chExt cx="2651925" cy="2455141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57556" y="3250929"/>
              <a:ext cx="2404872" cy="2404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381000" y="3364832"/>
              <a:ext cx="2157984" cy="21579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73024" y="3556856"/>
              <a:ext cx="1773936" cy="17739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96468" y="3681824"/>
              <a:ext cx="1527048" cy="152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888492" y="3874038"/>
              <a:ext cx="1143000" cy="113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203282" y="3758158"/>
              <a:ext cx="1706199" cy="1947912"/>
              <a:chOff x="4327482" y="4425576"/>
              <a:chExt cx="1706199" cy="1947912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4327482" y="4709280"/>
                <a:ext cx="1664208" cy="16642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455498" y="4837296"/>
                <a:ext cx="1408176" cy="1408176"/>
              </a:xfrm>
              <a:prstGeom prst="ellipse">
                <a:avLst/>
              </a:prstGeom>
              <a:solidFill>
                <a:srgbClr val="00A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1200000">
                <a:off x="4866300" y="4425576"/>
                <a:ext cx="1167381" cy="5818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Isosceles Triangle 50"/>
              <p:cNvSpPr/>
              <p:nvPr/>
            </p:nvSpPr>
            <p:spPr>
              <a:xfrm rot="1200000">
                <a:off x="4877831" y="4591897"/>
                <a:ext cx="1060704" cy="530352"/>
              </a:xfrm>
              <a:prstGeom prst="triangle">
                <a:avLst/>
              </a:prstGeom>
              <a:solidFill>
                <a:srgbClr val="00A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Rectangle 42"/>
            <p:cNvSpPr/>
            <p:nvPr/>
          </p:nvSpPr>
          <p:spPr>
            <a:xfrm rot="1200000">
              <a:off x="2008460" y="3844296"/>
              <a:ext cx="128016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3887402">
              <a:off x="2259576" y="4569636"/>
              <a:ext cx="128016" cy="1038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rot="3887402">
              <a:off x="2334926" y="4201310"/>
              <a:ext cx="128016" cy="611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rot="20087402">
              <a:off x="1930922" y="4049692"/>
              <a:ext cx="128016" cy="611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 rot="20087402">
              <a:off x="1619440" y="4330286"/>
              <a:ext cx="128016" cy="1038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8191500" y="6553200"/>
            <a:ext cx="952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EBF1FBD-6D82-4725-ADC3-5EE96B19124C}" type="slidenum">
              <a:rPr lang="en-US" sz="1200" b="1" smtClean="0">
                <a:solidFill>
                  <a:schemeClr val="accent5">
                    <a:lumMod val="50000"/>
                  </a:schemeClr>
                </a:solidFill>
              </a:rPr>
              <a:t>‹#›</a:t>
            </a:fld>
            <a:endParaRPr lang="en-US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5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07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4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05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8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7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03EE6-9F35-415B-B4B1-C0FAE448B83E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94B44-0169-4AF0-8735-727D12CA5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5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</a:gsLst>
            <a:lin ang="162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838200"/>
            <a:ext cx="8968508" cy="594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9" name="Group 28"/>
          <p:cNvGrpSpPr>
            <a:grpSpLocks noChangeAspect="1"/>
          </p:cNvGrpSpPr>
          <p:nvPr userDrawn="1"/>
        </p:nvGrpSpPr>
        <p:grpSpPr>
          <a:xfrm>
            <a:off x="8427449" y="71653"/>
            <a:ext cx="651875" cy="603504"/>
            <a:chOff x="257556" y="3250929"/>
            <a:chExt cx="2651925" cy="2455141"/>
          </a:xfrm>
        </p:grpSpPr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257556" y="3250929"/>
              <a:ext cx="2404872" cy="2404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81000" y="3364832"/>
              <a:ext cx="2157984" cy="21579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73024" y="3556856"/>
              <a:ext cx="1773936" cy="17739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96468" y="3681824"/>
              <a:ext cx="1527048" cy="152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888492" y="3874038"/>
              <a:ext cx="1143000" cy="113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203282" y="3758158"/>
              <a:ext cx="1706199" cy="1947912"/>
              <a:chOff x="4327482" y="4425576"/>
              <a:chExt cx="1706199" cy="1947912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4327482" y="4709280"/>
                <a:ext cx="1664208" cy="16642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455498" y="4837296"/>
                <a:ext cx="1408176" cy="1408176"/>
              </a:xfrm>
              <a:prstGeom prst="ellipse">
                <a:avLst/>
              </a:prstGeom>
              <a:solidFill>
                <a:srgbClr val="00A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Isosceles Triangle 44"/>
              <p:cNvSpPr/>
              <p:nvPr/>
            </p:nvSpPr>
            <p:spPr>
              <a:xfrm rot="1200000">
                <a:off x="4866300" y="4425576"/>
                <a:ext cx="1167381" cy="5818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Isosceles Triangle 45"/>
              <p:cNvSpPr/>
              <p:nvPr/>
            </p:nvSpPr>
            <p:spPr>
              <a:xfrm rot="1200000">
                <a:off x="4877831" y="4591897"/>
                <a:ext cx="1060704" cy="530352"/>
              </a:xfrm>
              <a:prstGeom prst="triangle">
                <a:avLst/>
              </a:prstGeom>
              <a:solidFill>
                <a:srgbClr val="00A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 rot="1200000">
              <a:off x="2008460" y="3844296"/>
              <a:ext cx="128016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3887402">
              <a:off x="2259576" y="4569636"/>
              <a:ext cx="128016" cy="1038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 rot="3887402">
              <a:off x="2334926" y="4201310"/>
              <a:ext cx="128016" cy="611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 rot="20087402">
              <a:off x="1930922" y="4049692"/>
              <a:ext cx="128016" cy="611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 rot="20087402">
              <a:off x="1619440" y="4330286"/>
              <a:ext cx="128016" cy="1038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120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ciea.org/dasd-toolkit/" TargetMode="Externa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9BA70-8C79-114C-BB0D-3DCCEDF37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District Assessment System Design Toolkit</a:t>
            </a:r>
            <a:br>
              <a:rPr lang="en-US" dirty="0"/>
            </a:br>
            <a:br>
              <a:rPr lang="en-US" dirty="0"/>
            </a:br>
            <a:r>
              <a:rPr lang="en-US" i="1" dirty="0"/>
              <a:t>System Design Schematic - 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623C1F-7D09-5D4E-9C32-9857BFDE60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Joseph Martineau</a:t>
            </a:r>
          </a:p>
          <a:p>
            <a:r>
              <a:rPr lang="en-US" dirty="0"/>
              <a:t>Senior Associate</a:t>
            </a:r>
          </a:p>
          <a:p>
            <a:r>
              <a:rPr lang="en-US" i="1" dirty="0" err="1"/>
              <a:t>jmartineau@nciea.org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52251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C7C02-F67B-364E-BCB3-487A23FD7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License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960912-D2AB-604C-A283-88F8A3DB8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work is licensed under a </a:t>
            </a:r>
            <a:r>
              <a:rPr lang="en-US" dirty="0">
                <a:hlinkClick r:id="rId2"/>
              </a:rPr>
              <a:t>Creative Commons Attribution 4.0 International License</a:t>
            </a:r>
            <a:r>
              <a:rPr lang="en-US" dirty="0"/>
              <a:t> (BB BY 4.0)</a:t>
            </a:r>
          </a:p>
        </p:txBody>
      </p:sp>
      <p:pic>
        <p:nvPicPr>
          <p:cNvPr id="8" name="Graphic 14">
            <a:hlinkClick r:id="rId2"/>
            <a:extLst>
              <a:ext uri="{FF2B5EF4-FFF2-40B4-BE49-F238E27FC236}">
                <a16:creationId xmlns:a16="http://schemas.microsoft.com/office/drawing/2014/main" id="{A27FB3C3-511A-0E41-A0E0-8C57F78B520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8000" y="3257550"/>
            <a:ext cx="3429000" cy="1181100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E065C39-DEF3-294B-A7AB-F713C288B7CB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The latest full version of the District Assessment System Design Toolkit can be found at </a:t>
            </a:r>
            <a:r>
              <a:rPr lang="en-US" sz="2400" dirty="0">
                <a:hlinkClick r:id="rId5"/>
              </a:rPr>
              <a:t>https://www.nciea.org/dasd-toolkit/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30402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7">
            <a:extLst>
              <a:ext uri="{FF2B5EF4-FFF2-40B4-BE49-F238E27FC236}">
                <a16:creationId xmlns:a16="http://schemas.microsoft.com/office/drawing/2014/main" id="{1ABED7F2-BF9A-467F-AE51-4A154A94AEDA}"/>
              </a:ext>
            </a:extLst>
          </p:cNvPr>
          <p:cNvSpPr/>
          <p:nvPr/>
        </p:nvSpPr>
        <p:spPr>
          <a:xfrm>
            <a:off x="6323175" y="2317388"/>
            <a:ext cx="2186369" cy="1463166"/>
          </a:xfrm>
          <a:custGeom>
            <a:avLst/>
            <a:gdLst>
              <a:gd name="connsiteX0" fmla="*/ 6394 w 8939379"/>
              <a:gd name="connsiteY0" fmla="*/ 0 h 4827777"/>
              <a:gd name="connsiteX1" fmla="*/ 8939379 w 8939379"/>
              <a:gd name="connsiteY1" fmla="*/ 0 h 4827777"/>
              <a:gd name="connsiteX2" fmla="*/ 8939379 w 8939379"/>
              <a:gd name="connsiteY2" fmla="*/ 4827777 h 4827777"/>
              <a:gd name="connsiteX3" fmla="*/ 3906982 w 8939379"/>
              <a:gd name="connsiteY3" fmla="*/ 4827777 h 4827777"/>
              <a:gd name="connsiteX4" fmla="*/ 3906982 w 8939379"/>
              <a:gd name="connsiteY4" fmla="*/ 2871089 h 4827777"/>
              <a:gd name="connsiteX5" fmla="*/ 3382640 w 8939379"/>
              <a:gd name="connsiteY5" fmla="*/ 2871089 h 4827777"/>
              <a:gd name="connsiteX6" fmla="*/ 3382640 w 8939379"/>
              <a:gd name="connsiteY6" fmla="*/ 978345 h 4827777"/>
              <a:gd name="connsiteX7" fmla="*/ 0 w 8939379"/>
              <a:gd name="connsiteY7" fmla="*/ 978345 h 4827777"/>
              <a:gd name="connsiteX8" fmla="*/ 6394 w 8939379"/>
              <a:gd name="connsiteY8" fmla="*/ 0 h 4827777"/>
              <a:gd name="connsiteX0" fmla="*/ 6394 w 8939379"/>
              <a:gd name="connsiteY0" fmla="*/ 0 h 4827777"/>
              <a:gd name="connsiteX1" fmla="*/ 8939379 w 8939379"/>
              <a:gd name="connsiteY1" fmla="*/ 0 h 4827777"/>
              <a:gd name="connsiteX2" fmla="*/ 8939379 w 8939379"/>
              <a:gd name="connsiteY2" fmla="*/ 4827777 h 4827777"/>
              <a:gd name="connsiteX3" fmla="*/ 3906982 w 8939379"/>
              <a:gd name="connsiteY3" fmla="*/ 4827777 h 4827777"/>
              <a:gd name="connsiteX4" fmla="*/ 3375823 w 8939379"/>
              <a:gd name="connsiteY4" fmla="*/ 4827636 h 4827777"/>
              <a:gd name="connsiteX5" fmla="*/ 3382640 w 8939379"/>
              <a:gd name="connsiteY5" fmla="*/ 2871089 h 4827777"/>
              <a:gd name="connsiteX6" fmla="*/ 3382640 w 8939379"/>
              <a:gd name="connsiteY6" fmla="*/ 978345 h 4827777"/>
              <a:gd name="connsiteX7" fmla="*/ 0 w 8939379"/>
              <a:gd name="connsiteY7" fmla="*/ 978345 h 4827777"/>
              <a:gd name="connsiteX8" fmla="*/ 6394 w 8939379"/>
              <a:gd name="connsiteY8" fmla="*/ 0 h 4827777"/>
              <a:gd name="connsiteX0" fmla="*/ 6394 w 8939379"/>
              <a:gd name="connsiteY0" fmla="*/ 0 h 5007745"/>
              <a:gd name="connsiteX1" fmla="*/ 8939379 w 8939379"/>
              <a:gd name="connsiteY1" fmla="*/ 0 h 5007745"/>
              <a:gd name="connsiteX2" fmla="*/ 8939379 w 8939379"/>
              <a:gd name="connsiteY2" fmla="*/ 4827777 h 5007745"/>
              <a:gd name="connsiteX3" fmla="*/ 3906982 w 8939379"/>
              <a:gd name="connsiteY3" fmla="*/ 4827777 h 5007745"/>
              <a:gd name="connsiteX4" fmla="*/ 3361969 w 8939379"/>
              <a:gd name="connsiteY4" fmla="*/ 5007745 h 5007745"/>
              <a:gd name="connsiteX5" fmla="*/ 3382640 w 8939379"/>
              <a:gd name="connsiteY5" fmla="*/ 2871089 h 5007745"/>
              <a:gd name="connsiteX6" fmla="*/ 3382640 w 8939379"/>
              <a:gd name="connsiteY6" fmla="*/ 978345 h 5007745"/>
              <a:gd name="connsiteX7" fmla="*/ 0 w 8939379"/>
              <a:gd name="connsiteY7" fmla="*/ 978345 h 5007745"/>
              <a:gd name="connsiteX8" fmla="*/ 6394 w 8939379"/>
              <a:gd name="connsiteY8" fmla="*/ 0 h 5007745"/>
              <a:gd name="connsiteX0" fmla="*/ 6394 w 8939379"/>
              <a:gd name="connsiteY0" fmla="*/ 0 h 5007745"/>
              <a:gd name="connsiteX1" fmla="*/ 8939379 w 8939379"/>
              <a:gd name="connsiteY1" fmla="*/ 0 h 5007745"/>
              <a:gd name="connsiteX2" fmla="*/ 8939379 w 8939379"/>
              <a:gd name="connsiteY2" fmla="*/ 4827777 h 5007745"/>
              <a:gd name="connsiteX3" fmla="*/ 3906982 w 8939379"/>
              <a:gd name="connsiteY3" fmla="*/ 4827777 h 5007745"/>
              <a:gd name="connsiteX4" fmla="*/ 3361969 w 8939379"/>
              <a:gd name="connsiteY4" fmla="*/ 5007745 h 5007745"/>
              <a:gd name="connsiteX5" fmla="*/ 3382640 w 8939379"/>
              <a:gd name="connsiteY5" fmla="*/ 2871089 h 5007745"/>
              <a:gd name="connsiteX6" fmla="*/ 3382640 w 8939379"/>
              <a:gd name="connsiteY6" fmla="*/ 978345 h 5007745"/>
              <a:gd name="connsiteX7" fmla="*/ 0 w 8939379"/>
              <a:gd name="connsiteY7" fmla="*/ 978345 h 5007745"/>
              <a:gd name="connsiteX8" fmla="*/ 6394 w 8939379"/>
              <a:gd name="connsiteY8" fmla="*/ 0 h 5007745"/>
              <a:gd name="connsiteX0" fmla="*/ 6394 w 8939379"/>
              <a:gd name="connsiteY0" fmla="*/ 0 h 5007745"/>
              <a:gd name="connsiteX1" fmla="*/ 8939379 w 8939379"/>
              <a:gd name="connsiteY1" fmla="*/ 0 h 5007745"/>
              <a:gd name="connsiteX2" fmla="*/ 8939379 w 8939379"/>
              <a:gd name="connsiteY2" fmla="*/ 4827777 h 5007745"/>
              <a:gd name="connsiteX3" fmla="*/ 3361969 w 8939379"/>
              <a:gd name="connsiteY3" fmla="*/ 5007745 h 5007745"/>
              <a:gd name="connsiteX4" fmla="*/ 3382640 w 8939379"/>
              <a:gd name="connsiteY4" fmla="*/ 2871089 h 5007745"/>
              <a:gd name="connsiteX5" fmla="*/ 3382640 w 8939379"/>
              <a:gd name="connsiteY5" fmla="*/ 978345 h 5007745"/>
              <a:gd name="connsiteX6" fmla="*/ 0 w 8939379"/>
              <a:gd name="connsiteY6" fmla="*/ 978345 h 5007745"/>
              <a:gd name="connsiteX7" fmla="*/ 6394 w 8939379"/>
              <a:gd name="connsiteY7" fmla="*/ 0 h 5007745"/>
              <a:gd name="connsiteX0" fmla="*/ 6394 w 8953234"/>
              <a:gd name="connsiteY0" fmla="*/ 0 h 5007886"/>
              <a:gd name="connsiteX1" fmla="*/ 8939379 w 8953234"/>
              <a:gd name="connsiteY1" fmla="*/ 0 h 5007886"/>
              <a:gd name="connsiteX2" fmla="*/ 8953234 w 8953234"/>
              <a:gd name="connsiteY2" fmla="*/ 5007886 h 5007886"/>
              <a:gd name="connsiteX3" fmla="*/ 3361969 w 8953234"/>
              <a:gd name="connsiteY3" fmla="*/ 5007745 h 5007886"/>
              <a:gd name="connsiteX4" fmla="*/ 3382640 w 8953234"/>
              <a:gd name="connsiteY4" fmla="*/ 2871089 h 5007886"/>
              <a:gd name="connsiteX5" fmla="*/ 3382640 w 8953234"/>
              <a:gd name="connsiteY5" fmla="*/ 978345 h 5007886"/>
              <a:gd name="connsiteX6" fmla="*/ 0 w 8953234"/>
              <a:gd name="connsiteY6" fmla="*/ 978345 h 5007886"/>
              <a:gd name="connsiteX7" fmla="*/ 6394 w 8953234"/>
              <a:gd name="connsiteY7" fmla="*/ 0 h 5007886"/>
              <a:gd name="connsiteX0" fmla="*/ 6394 w 8953234"/>
              <a:gd name="connsiteY0" fmla="*/ 0 h 5350645"/>
              <a:gd name="connsiteX1" fmla="*/ 8939379 w 8953234"/>
              <a:gd name="connsiteY1" fmla="*/ 0 h 5350645"/>
              <a:gd name="connsiteX2" fmla="*/ 8953234 w 8953234"/>
              <a:gd name="connsiteY2" fmla="*/ 5007886 h 5350645"/>
              <a:gd name="connsiteX3" fmla="*/ 3370762 w 8953234"/>
              <a:gd name="connsiteY3" fmla="*/ 5350645 h 5350645"/>
              <a:gd name="connsiteX4" fmla="*/ 3382640 w 8953234"/>
              <a:gd name="connsiteY4" fmla="*/ 2871089 h 5350645"/>
              <a:gd name="connsiteX5" fmla="*/ 3382640 w 8953234"/>
              <a:gd name="connsiteY5" fmla="*/ 978345 h 5350645"/>
              <a:gd name="connsiteX6" fmla="*/ 0 w 8953234"/>
              <a:gd name="connsiteY6" fmla="*/ 978345 h 5350645"/>
              <a:gd name="connsiteX7" fmla="*/ 6394 w 8953234"/>
              <a:gd name="connsiteY7" fmla="*/ 0 h 5350645"/>
              <a:gd name="connsiteX0" fmla="*/ 6394 w 8953234"/>
              <a:gd name="connsiteY0" fmla="*/ 0 h 5350645"/>
              <a:gd name="connsiteX1" fmla="*/ 8939379 w 8953234"/>
              <a:gd name="connsiteY1" fmla="*/ 0 h 5350645"/>
              <a:gd name="connsiteX2" fmla="*/ 8953234 w 8953234"/>
              <a:gd name="connsiteY2" fmla="*/ 5007886 h 5350645"/>
              <a:gd name="connsiteX3" fmla="*/ 3370762 w 8953234"/>
              <a:gd name="connsiteY3" fmla="*/ 5350645 h 5350645"/>
              <a:gd name="connsiteX4" fmla="*/ 3382640 w 8953234"/>
              <a:gd name="connsiteY4" fmla="*/ 2871089 h 5350645"/>
              <a:gd name="connsiteX5" fmla="*/ 3382640 w 8953234"/>
              <a:gd name="connsiteY5" fmla="*/ 978345 h 5350645"/>
              <a:gd name="connsiteX6" fmla="*/ 0 w 8953234"/>
              <a:gd name="connsiteY6" fmla="*/ 978345 h 5350645"/>
              <a:gd name="connsiteX7" fmla="*/ 6394 w 8953234"/>
              <a:gd name="connsiteY7" fmla="*/ 0 h 5350645"/>
              <a:gd name="connsiteX0" fmla="*/ 6394 w 8962026"/>
              <a:gd name="connsiteY0" fmla="*/ 0 h 5350645"/>
              <a:gd name="connsiteX1" fmla="*/ 8939379 w 8962026"/>
              <a:gd name="connsiteY1" fmla="*/ 0 h 5350645"/>
              <a:gd name="connsiteX2" fmla="*/ 8962026 w 8962026"/>
              <a:gd name="connsiteY2" fmla="*/ 5333202 h 5350645"/>
              <a:gd name="connsiteX3" fmla="*/ 3370762 w 8962026"/>
              <a:gd name="connsiteY3" fmla="*/ 5350645 h 5350645"/>
              <a:gd name="connsiteX4" fmla="*/ 3382640 w 8962026"/>
              <a:gd name="connsiteY4" fmla="*/ 2871089 h 5350645"/>
              <a:gd name="connsiteX5" fmla="*/ 3382640 w 8962026"/>
              <a:gd name="connsiteY5" fmla="*/ 978345 h 5350645"/>
              <a:gd name="connsiteX6" fmla="*/ 0 w 8962026"/>
              <a:gd name="connsiteY6" fmla="*/ 978345 h 5350645"/>
              <a:gd name="connsiteX7" fmla="*/ 6394 w 8962026"/>
              <a:gd name="connsiteY7" fmla="*/ 0 h 5350645"/>
              <a:gd name="connsiteX0" fmla="*/ 6394 w 8962026"/>
              <a:gd name="connsiteY0" fmla="*/ 0 h 5350645"/>
              <a:gd name="connsiteX1" fmla="*/ 8939379 w 8962026"/>
              <a:gd name="connsiteY1" fmla="*/ 0 h 5350645"/>
              <a:gd name="connsiteX2" fmla="*/ 8962026 w 8962026"/>
              <a:gd name="connsiteY2" fmla="*/ 5333202 h 5350645"/>
              <a:gd name="connsiteX3" fmla="*/ 3370762 w 8962026"/>
              <a:gd name="connsiteY3" fmla="*/ 5350645 h 5350645"/>
              <a:gd name="connsiteX4" fmla="*/ 3312302 w 8962026"/>
              <a:gd name="connsiteY4" fmla="*/ 2888674 h 5350645"/>
              <a:gd name="connsiteX5" fmla="*/ 3382640 w 8962026"/>
              <a:gd name="connsiteY5" fmla="*/ 978345 h 5350645"/>
              <a:gd name="connsiteX6" fmla="*/ 0 w 8962026"/>
              <a:gd name="connsiteY6" fmla="*/ 978345 h 5350645"/>
              <a:gd name="connsiteX7" fmla="*/ 6394 w 8962026"/>
              <a:gd name="connsiteY7" fmla="*/ 0 h 5350645"/>
              <a:gd name="connsiteX0" fmla="*/ 6394 w 8962026"/>
              <a:gd name="connsiteY0" fmla="*/ 0 h 5350645"/>
              <a:gd name="connsiteX1" fmla="*/ 8939379 w 8962026"/>
              <a:gd name="connsiteY1" fmla="*/ 0 h 5350645"/>
              <a:gd name="connsiteX2" fmla="*/ 8962026 w 8962026"/>
              <a:gd name="connsiteY2" fmla="*/ 5333202 h 5350645"/>
              <a:gd name="connsiteX3" fmla="*/ 3370762 w 8962026"/>
              <a:gd name="connsiteY3" fmla="*/ 5350645 h 5350645"/>
              <a:gd name="connsiteX4" fmla="*/ 3312302 w 8962026"/>
              <a:gd name="connsiteY4" fmla="*/ 2888674 h 5350645"/>
              <a:gd name="connsiteX5" fmla="*/ 3294717 w 8962026"/>
              <a:gd name="connsiteY5" fmla="*/ 978345 h 5350645"/>
              <a:gd name="connsiteX6" fmla="*/ 0 w 8962026"/>
              <a:gd name="connsiteY6" fmla="*/ 978345 h 5350645"/>
              <a:gd name="connsiteX7" fmla="*/ 6394 w 8962026"/>
              <a:gd name="connsiteY7" fmla="*/ 0 h 5350645"/>
              <a:gd name="connsiteX0" fmla="*/ 6394 w 8962026"/>
              <a:gd name="connsiteY0" fmla="*/ 0 h 5350645"/>
              <a:gd name="connsiteX1" fmla="*/ 8939379 w 8962026"/>
              <a:gd name="connsiteY1" fmla="*/ 0 h 5350645"/>
              <a:gd name="connsiteX2" fmla="*/ 8962026 w 8962026"/>
              <a:gd name="connsiteY2" fmla="*/ 5333202 h 5350645"/>
              <a:gd name="connsiteX3" fmla="*/ 3353178 w 8962026"/>
              <a:gd name="connsiteY3" fmla="*/ 5350645 h 5350645"/>
              <a:gd name="connsiteX4" fmla="*/ 3312302 w 8962026"/>
              <a:gd name="connsiteY4" fmla="*/ 2888674 h 5350645"/>
              <a:gd name="connsiteX5" fmla="*/ 3294717 w 8962026"/>
              <a:gd name="connsiteY5" fmla="*/ 978345 h 5350645"/>
              <a:gd name="connsiteX6" fmla="*/ 0 w 8962026"/>
              <a:gd name="connsiteY6" fmla="*/ 978345 h 5350645"/>
              <a:gd name="connsiteX7" fmla="*/ 6394 w 8962026"/>
              <a:gd name="connsiteY7" fmla="*/ 0 h 5350645"/>
              <a:gd name="connsiteX0" fmla="*/ 6394 w 8962026"/>
              <a:gd name="connsiteY0" fmla="*/ 0 h 5359437"/>
              <a:gd name="connsiteX1" fmla="*/ 8939379 w 8962026"/>
              <a:gd name="connsiteY1" fmla="*/ 0 h 5359437"/>
              <a:gd name="connsiteX2" fmla="*/ 8962026 w 8962026"/>
              <a:gd name="connsiteY2" fmla="*/ 5333202 h 5359437"/>
              <a:gd name="connsiteX3" fmla="*/ 3300425 w 8962026"/>
              <a:gd name="connsiteY3" fmla="*/ 5359437 h 5359437"/>
              <a:gd name="connsiteX4" fmla="*/ 3312302 w 8962026"/>
              <a:gd name="connsiteY4" fmla="*/ 2888674 h 5359437"/>
              <a:gd name="connsiteX5" fmla="*/ 3294717 w 8962026"/>
              <a:gd name="connsiteY5" fmla="*/ 978345 h 5359437"/>
              <a:gd name="connsiteX6" fmla="*/ 0 w 8962026"/>
              <a:gd name="connsiteY6" fmla="*/ 978345 h 5359437"/>
              <a:gd name="connsiteX7" fmla="*/ 6394 w 8962026"/>
              <a:gd name="connsiteY7" fmla="*/ 0 h 5359437"/>
              <a:gd name="connsiteX0" fmla="*/ 6394 w 8962026"/>
              <a:gd name="connsiteY0" fmla="*/ 0 h 5359437"/>
              <a:gd name="connsiteX1" fmla="*/ 8939379 w 8962026"/>
              <a:gd name="connsiteY1" fmla="*/ 0 h 5359437"/>
              <a:gd name="connsiteX2" fmla="*/ 8962026 w 8962026"/>
              <a:gd name="connsiteY2" fmla="*/ 5333202 h 5359437"/>
              <a:gd name="connsiteX3" fmla="*/ 3300425 w 8962026"/>
              <a:gd name="connsiteY3" fmla="*/ 5359437 h 5359437"/>
              <a:gd name="connsiteX4" fmla="*/ 3294718 w 8962026"/>
              <a:gd name="connsiteY4" fmla="*/ 2888674 h 5359437"/>
              <a:gd name="connsiteX5" fmla="*/ 3294717 w 8962026"/>
              <a:gd name="connsiteY5" fmla="*/ 978345 h 5359437"/>
              <a:gd name="connsiteX6" fmla="*/ 0 w 8962026"/>
              <a:gd name="connsiteY6" fmla="*/ 978345 h 5359437"/>
              <a:gd name="connsiteX7" fmla="*/ 6394 w 8962026"/>
              <a:gd name="connsiteY7" fmla="*/ 0 h 5359437"/>
              <a:gd name="connsiteX0" fmla="*/ 6394 w 8962026"/>
              <a:gd name="connsiteY0" fmla="*/ 0 h 5359437"/>
              <a:gd name="connsiteX1" fmla="*/ 8939379 w 8962026"/>
              <a:gd name="connsiteY1" fmla="*/ 0 h 5359437"/>
              <a:gd name="connsiteX2" fmla="*/ 8962026 w 8962026"/>
              <a:gd name="connsiteY2" fmla="*/ 5333202 h 5359437"/>
              <a:gd name="connsiteX3" fmla="*/ 3300425 w 8962026"/>
              <a:gd name="connsiteY3" fmla="*/ 5359437 h 5359437"/>
              <a:gd name="connsiteX4" fmla="*/ 2000734 w 8962026"/>
              <a:gd name="connsiteY4" fmla="*/ 2906259 h 5359437"/>
              <a:gd name="connsiteX5" fmla="*/ 3294717 w 8962026"/>
              <a:gd name="connsiteY5" fmla="*/ 978345 h 5359437"/>
              <a:gd name="connsiteX6" fmla="*/ 0 w 8962026"/>
              <a:gd name="connsiteY6" fmla="*/ 978345 h 5359437"/>
              <a:gd name="connsiteX7" fmla="*/ 6394 w 8962026"/>
              <a:gd name="connsiteY7" fmla="*/ 0 h 5359437"/>
              <a:gd name="connsiteX0" fmla="*/ 6394 w 8962026"/>
              <a:gd name="connsiteY0" fmla="*/ 0 h 5359437"/>
              <a:gd name="connsiteX1" fmla="*/ 8939379 w 8962026"/>
              <a:gd name="connsiteY1" fmla="*/ 0 h 5359437"/>
              <a:gd name="connsiteX2" fmla="*/ 8962026 w 8962026"/>
              <a:gd name="connsiteY2" fmla="*/ 5333202 h 5359437"/>
              <a:gd name="connsiteX3" fmla="*/ 3300425 w 8962026"/>
              <a:gd name="connsiteY3" fmla="*/ 5359437 h 5359437"/>
              <a:gd name="connsiteX4" fmla="*/ 2000734 w 8962026"/>
              <a:gd name="connsiteY4" fmla="*/ 2906259 h 5359437"/>
              <a:gd name="connsiteX5" fmla="*/ 2000733 w 8962026"/>
              <a:gd name="connsiteY5" fmla="*/ 987137 h 5359437"/>
              <a:gd name="connsiteX6" fmla="*/ 0 w 8962026"/>
              <a:gd name="connsiteY6" fmla="*/ 978345 h 5359437"/>
              <a:gd name="connsiteX7" fmla="*/ 6394 w 8962026"/>
              <a:gd name="connsiteY7" fmla="*/ 0 h 5359437"/>
              <a:gd name="connsiteX0" fmla="*/ 6394 w 8962026"/>
              <a:gd name="connsiteY0" fmla="*/ 0 h 5341852"/>
              <a:gd name="connsiteX1" fmla="*/ 8939379 w 8962026"/>
              <a:gd name="connsiteY1" fmla="*/ 0 h 5341852"/>
              <a:gd name="connsiteX2" fmla="*/ 8962026 w 8962026"/>
              <a:gd name="connsiteY2" fmla="*/ 5333202 h 5341852"/>
              <a:gd name="connsiteX3" fmla="*/ 1988470 w 8962026"/>
              <a:gd name="connsiteY3" fmla="*/ 5341852 h 5341852"/>
              <a:gd name="connsiteX4" fmla="*/ 2000734 w 8962026"/>
              <a:gd name="connsiteY4" fmla="*/ 2906259 h 5341852"/>
              <a:gd name="connsiteX5" fmla="*/ 2000733 w 8962026"/>
              <a:gd name="connsiteY5" fmla="*/ 987137 h 5341852"/>
              <a:gd name="connsiteX6" fmla="*/ 0 w 8962026"/>
              <a:gd name="connsiteY6" fmla="*/ 978345 h 5341852"/>
              <a:gd name="connsiteX7" fmla="*/ 6394 w 8962026"/>
              <a:gd name="connsiteY7" fmla="*/ 0 h 5341852"/>
              <a:gd name="connsiteX0" fmla="*/ 6394 w 8962026"/>
              <a:gd name="connsiteY0" fmla="*/ 0 h 5333202"/>
              <a:gd name="connsiteX1" fmla="*/ 8939379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4 w 8962026"/>
              <a:gd name="connsiteY4" fmla="*/ 2906259 h 5333202"/>
              <a:gd name="connsiteX5" fmla="*/ 2000733 w 8962026"/>
              <a:gd name="connsiteY5" fmla="*/ 987137 h 5333202"/>
              <a:gd name="connsiteX6" fmla="*/ 0 w 8962026"/>
              <a:gd name="connsiteY6" fmla="*/ 978345 h 5333202"/>
              <a:gd name="connsiteX7" fmla="*/ 6394 w 8962026"/>
              <a:gd name="connsiteY7" fmla="*/ 0 h 5333202"/>
              <a:gd name="connsiteX0" fmla="*/ 6394 w 8962026"/>
              <a:gd name="connsiteY0" fmla="*/ 0 h 5333202"/>
              <a:gd name="connsiteX1" fmla="*/ 8939379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4 w 8962026"/>
              <a:gd name="connsiteY4" fmla="*/ 2906259 h 5333202"/>
              <a:gd name="connsiteX5" fmla="*/ 2000733 w 8962026"/>
              <a:gd name="connsiteY5" fmla="*/ 987137 h 5333202"/>
              <a:gd name="connsiteX6" fmla="*/ 0 w 8962026"/>
              <a:gd name="connsiteY6" fmla="*/ 978345 h 5333202"/>
              <a:gd name="connsiteX7" fmla="*/ 6394 w 8962026"/>
              <a:gd name="connsiteY7" fmla="*/ 0 h 5333202"/>
              <a:gd name="connsiteX0" fmla="*/ 6394 w 8962026"/>
              <a:gd name="connsiteY0" fmla="*/ 0 h 5333202"/>
              <a:gd name="connsiteX1" fmla="*/ 8939379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4 w 8962026"/>
              <a:gd name="connsiteY4" fmla="*/ 2906259 h 5333202"/>
              <a:gd name="connsiteX5" fmla="*/ 2000733 w 8962026"/>
              <a:gd name="connsiteY5" fmla="*/ 978344 h 5333202"/>
              <a:gd name="connsiteX6" fmla="*/ 0 w 8962026"/>
              <a:gd name="connsiteY6" fmla="*/ 978345 h 5333202"/>
              <a:gd name="connsiteX7" fmla="*/ 6394 w 8962026"/>
              <a:gd name="connsiteY7" fmla="*/ 0 h 5333202"/>
              <a:gd name="connsiteX0" fmla="*/ 6394 w 8962026"/>
              <a:gd name="connsiteY0" fmla="*/ 0 h 5333202"/>
              <a:gd name="connsiteX1" fmla="*/ 8948365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4 w 8962026"/>
              <a:gd name="connsiteY4" fmla="*/ 2906259 h 5333202"/>
              <a:gd name="connsiteX5" fmla="*/ 2000733 w 8962026"/>
              <a:gd name="connsiteY5" fmla="*/ 978344 h 5333202"/>
              <a:gd name="connsiteX6" fmla="*/ 0 w 8962026"/>
              <a:gd name="connsiteY6" fmla="*/ 978345 h 5333202"/>
              <a:gd name="connsiteX7" fmla="*/ 6394 w 8962026"/>
              <a:gd name="connsiteY7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4 w 8962026"/>
              <a:gd name="connsiteY4" fmla="*/ 2906259 h 5333202"/>
              <a:gd name="connsiteX5" fmla="*/ 2000733 w 8962026"/>
              <a:gd name="connsiteY5" fmla="*/ 978344 h 5333202"/>
              <a:gd name="connsiteX6" fmla="*/ 0 w 8962026"/>
              <a:gd name="connsiteY6" fmla="*/ 978345 h 5333202"/>
              <a:gd name="connsiteX7" fmla="*/ 6394 w 8962026"/>
              <a:gd name="connsiteY7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3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3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2000733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97456 w 8962026"/>
              <a:gd name="connsiteY3" fmla="*/ 5333060 h 5333202"/>
              <a:gd name="connsiteX4" fmla="*/ 1937832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43540 w 8962026"/>
              <a:gd name="connsiteY3" fmla="*/ 5324267 h 5333202"/>
              <a:gd name="connsiteX4" fmla="*/ 1937832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34553 w 8962026"/>
              <a:gd name="connsiteY3" fmla="*/ 5324267 h 5333202"/>
              <a:gd name="connsiteX4" fmla="*/ 1937832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6394 w 8962026"/>
              <a:gd name="connsiteY0" fmla="*/ 0 h 5333202"/>
              <a:gd name="connsiteX1" fmla="*/ 8957350 w 8962026"/>
              <a:gd name="connsiteY1" fmla="*/ 0 h 5333202"/>
              <a:gd name="connsiteX2" fmla="*/ 8962026 w 8962026"/>
              <a:gd name="connsiteY2" fmla="*/ 5333202 h 5333202"/>
              <a:gd name="connsiteX3" fmla="*/ 1934553 w 8962026"/>
              <a:gd name="connsiteY3" fmla="*/ 5333059 h 5333202"/>
              <a:gd name="connsiteX4" fmla="*/ 1937832 w 8962026"/>
              <a:gd name="connsiteY4" fmla="*/ 978344 h 5333202"/>
              <a:gd name="connsiteX5" fmla="*/ 0 w 8962026"/>
              <a:gd name="connsiteY5" fmla="*/ 978345 h 5333202"/>
              <a:gd name="connsiteX6" fmla="*/ 6394 w 8962026"/>
              <a:gd name="connsiteY6" fmla="*/ 0 h 5333202"/>
              <a:gd name="connsiteX0" fmla="*/ 416 w 8965034"/>
              <a:gd name="connsiteY0" fmla="*/ 0 h 5333202"/>
              <a:gd name="connsiteX1" fmla="*/ 8960358 w 8965034"/>
              <a:gd name="connsiteY1" fmla="*/ 0 h 5333202"/>
              <a:gd name="connsiteX2" fmla="*/ 8965034 w 8965034"/>
              <a:gd name="connsiteY2" fmla="*/ 5333202 h 5333202"/>
              <a:gd name="connsiteX3" fmla="*/ 1937561 w 8965034"/>
              <a:gd name="connsiteY3" fmla="*/ 5333059 h 5333202"/>
              <a:gd name="connsiteX4" fmla="*/ 1940840 w 8965034"/>
              <a:gd name="connsiteY4" fmla="*/ 978344 h 5333202"/>
              <a:gd name="connsiteX5" fmla="*/ 3008 w 8965034"/>
              <a:gd name="connsiteY5" fmla="*/ 978345 h 5333202"/>
              <a:gd name="connsiteX6" fmla="*/ 416 w 8965034"/>
              <a:gd name="connsiteY6" fmla="*/ 0 h 5333202"/>
              <a:gd name="connsiteX0" fmla="*/ 416 w 8965034"/>
              <a:gd name="connsiteY0" fmla="*/ 0 h 5333202"/>
              <a:gd name="connsiteX1" fmla="*/ 8960358 w 8965034"/>
              <a:gd name="connsiteY1" fmla="*/ 0 h 5333202"/>
              <a:gd name="connsiteX2" fmla="*/ 8965034 w 8965034"/>
              <a:gd name="connsiteY2" fmla="*/ 5333202 h 5333202"/>
              <a:gd name="connsiteX3" fmla="*/ 1937561 w 8965034"/>
              <a:gd name="connsiteY3" fmla="*/ 5333059 h 5333202"/>
              <a:gd name="connsiteX4" fmla="*/ 572064 w 8965034"/>
              <a:gd name="connsiteY4" fmla="*/ 978344 h 5333202"/>
              <a:gd name="connsiteX5" fmla="*/ 3008 w 8965034"/>
              <a:gd name="connsiteY5" fmla="*/ 978345 h 5333202"/>
              <a:gd name="connsiteX6" fmla="*/ 416 w 8965034"/>
              <a:gd name="connsiteY6" fmla="*/ 0 h 5333202"/>
              <a:gd name="connsiteX0" fmla="*/ 416 w 8965034"/>
              <a:gd name="connsiteY0" fmla="*/ 0 h 5333202"/>
              <a:gd name="connsiteX1" fmla="*/ 8960358 w 8965034"/>
              <a:gd name="connsiteY1" fmla="*/ 0 h 5333202"/>
              <a:gd name="connsiteX2" fmla="*/ 8965034 w 8965034"/>
              <a:gd name="connsiteY2" fmla="*/ 5333202 h 5333202"/>
              <a:gd name="connsiteX3" fmla="*/ 578226 w 8965034"/>
              <a:gd name="connsiteY3" fmla="*/ 1444549 h 5333202"/>
              <a:gd name="connsiteX4" fmla="*/ 572064 w 8965034"/>
              <a:gd name="connsiteY4" fmla="*/ 978344 h 5333202"/>
              <a:gd name="connsiteX5" fmla="*/ 3008 w 8965034"/>
              <a:gd name="connsiteY5" fmla="*/ 978345 h 5333202"/>
              <a:gd name="connsiteX6" fmla="*/ 416 w 8965034"/>
              <a:gd name="connsiteY6" fmla="*/ 0 h 5333202"/>
              <a:gd name="connsiteX0" fmla="*/ 416 w 8960360"/>
              <a:gd name="connsiteY0" fmla="*/ 0 h 1463166"/>
              <a:gd name="connsiteX1" fmla="*/ 8960358 w 8960360"/>
              <a:gd name="connsiteY1" fmla="*/ 0 h 1463166"/>
              <a:gd name="connsiteX2" fmla="*/ 1526450 w 8960360"/>
              <a:gd name="connsiteY2" fmla="*/ 1463166 h 1463166"/>
              <a:gd name="connsiteX3" fmla="*/ 578226 w 8960360"/>
              <a:gd name="connsiteY3" fmla="*/ 1444549 h 1463166"/>
              <a:gd name="connsiteX4" fmla="*/ 572064 w 8960360"/>
              <a:gd name="connsiteY4" fmla="*/ 978344 h 1463166"/>
              <a:gd name="connsiteX5" fmla="*/ 3008 w 8960360"/>
              <a:gd name="connsiteY5" fmla="*/ 978345 h 1463166"/>
              <a:gd name="connsiteX6" fmla="*/ 416 w 8960360"/>
              <a:gd name="connsiteY6" fmla="*/ 0 h 1463166"/>
              <a:gd name="connsiteX0" fmla="*/ 416 w 1526450"/>
              <a:gd name="connsiteY0" fmla="*/ 0 h 1463166"/>
              <a:gd name="connsiteX1" fmla="*/ 1521774 w 1526450"/>
              <a:gd name="connsiteY1" fmla="*/ 0 h 1463166"/>
              <a:gd name="connsiteX2" fmla="*/ 1526450 w 1526450"/>
              <a:gd name="connsiteY2" fmla="*/ 1463166 h 1463166"/>
              <a:gd name="connsiteX3" fmla="*/ 578226 w 1526450"/>
              <a:gd name="connsiteY3" fmla="*/ 1444549 h 1463166"/>
              <a:gd name="connsiteX4" fmla="*/ 572064 w 1526450"/>
              <a:gd name="connsiteY4" fmla="*/ 978344 h 1463166"/>
              <a:gd name="connsiteX5" fmla="*/ 3008 w 1526450"/>
              <a:gd name="connsiteY5" fmla="*/ 978345 h 1463166"/>
              <a:gd name="connsiteX6" fmla="*/ 416 w 1526450"/>
              <a:gd name="connsiteY6" fmla="*/ 0 h 1463166"/>
              <a:gd name="connsiteX0" fmla="*/ 416 w 1526450"/>
              <a:gd name="connsiteY0" fmla="*/ 0 h 1472258"/>
              <a:gd name="connsiteX1" fmla="*/ 1521774 w 1526450"/>
              <a:gd name="connsiteY1" fmla="*/ 0 h 1472258"/>
              <a:gd name="connsiteX2" fmla="*/ 1526450 w 1526450"/>
              <a:gd name="connsiteY2" fmla="*/ 1463166 h 1472258"/>
              <a:gd name="connsiteX3" fmla="*/ 568787 w 1526450"/>
              <a:gd name="connsiteY3" fmla="*/ 1472258 h 1472258"/>
              <a:gd name="connsiteX4" fmla="*/ 572064 w 1526450"/>
              <a:gd name="connsiteY4" fmla="*/ 978344 h 1472258"/>
              <a:gd name="connsiteX5" fmla="*/ 3008 w 1526450"/>
              <a:gd name="connsiteY5" fmla="*/ 978345 h 1472258"/>
              <a:gd name="connsiteX6" fmla="*/ 416 w 1526450"/>
              <a:gd name="connsiteY6" fmla="*/ 0 h 1472258"/>
              <a:gd name="connsiteX0" fmla="*/ 416 w 1526450"/>
              <a:gd name="connsiteY0" fmla="*/ 0 h 1463166"/>
              <a:gd name="connsiteX1" fmla="*/ 1521774 w 1526450"/>
              <a:gd name="connsiteY1" fmla="*/ 0 h 1463166"/>
              <a:gd name="connsiteX2" fmla="*/ 1526450 w 1526450"/>
              <a:gd name="connsiteY2" fmla="*/ 1463166 h 1463166"/>
              <a:gd name="connsiteX3" fmla="*/ 578226 w 1526450"/>
              <a:gd name="connsiteY3" fmla="*/ 1453785 h 1463166"/>
              <a:gd name="connsiteX4" fmla="*/ 572064 w 1526450"/>
              <a:gd name="connsiteY4" fmla="*/ 978344 h 1463166"/>
              <a:gd name="connsiteX5" fmla="*/ 3008 w 1526450"/>
              <a:gd name="connsiteY5" fmla="*/ 978345 h 1463166"/>
              <a:gd name="connsiteX6" fmla="*/ 416 w 1526450"/>
              <a:gd name="connsiteY6" fmla="*/ 0 h 1463166"/>
              <a:gd name="connsiteX0" fmla="*/ 416 w 1526450"/>
              <a:gd name="connsiteY0" fmla="*/ 0 h 1463166"/>
              <a:gd name="connsiteX1" fmla="*/ 1521774 w 1526450"/>
              <a:gd name="connsiteY1" fmla="*/ 0 h 1463166"/>
              <a:gd name="connsiteX2" fmla="*/ 1526450 w 1526450"/>
              <a:gd name="connsiteY2" fmla="*/ 1463166 h 1463166"/>
              <a:gd name="connsiteX3" fmla="*/ 578226 w 1526450"/>
              <a:gd name="connsiteY3" fmla="*/ 1463022 h 1463166"/>
              <a:gd name="connsiteX4" fmla="*/ 572064 w 1526450"/>
              <a:gd name="connsiteY4" fmla="*/ 978344 h 1463166"/>
              <a:gd name="connsiteX5" fmla="*/ 3008 w 1526450"/>
              <a:gd name="connsiteY5" fmla="*/ 978345 h 1463166"/>
              <a:gd name="connsiteX6" fmla="*/ 416 w 1526450"/>
              <a:gd name="connsiteY6" fmla="*/ 0 h 146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6450" h="1463166">
                <a:moveTo>
                  <a:pt x="416" y="0"/>
                </a:moveTo>
                <a:lnTo>
                  <a:pt x="1521774" y="0"/>
                </a:lnTo>
                <a:cubicBezTo>
                  <a:pt x="1526392" y="1669295"/>
                  <a:pt x="1521832" y="-206129"/>
                  <a:pt x="1526450" y="1463166"/>
                </a:cubicBezTo>
                <a:lnTo>
                  <a:pt x="578226" y="1463022"/>
                </a:lnTo>
                <a:cubicBezTo>
                  <a:pt x="577204" y="218465"/>
                  <a:pt x="572492" y="1695338"/>
                  <a:pt x="572064" y="978344"/>
                </a:cubicBezTo>
                <a:lnTo>
                  <a:pt x="3008" y="978345"/>
                </a:lnTo>
                <a:cubicBezTo>
                  <a:pt x="5139" y="652230"/>
                  <a:pt x="-1715" y="326115"/>
                  <a:pt x="41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Coverage of professional learning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31916-81ED-4924-9DCD-7C02E5C5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Templates</a:t>
            </a:r>
          </a:p>
        </p:txBody>
      </p:sp>
      <p:sp>
        <p:nvSpPr>
          <p:cNvPr id="42" name="Rounded Rectangle 82">
            <a:extLst>
              <a:ext uri="{FF2B5EF4-FFF2-40B4-BE49-F238E27FC236}">
                <a16:creationId xmlns:a16="http://schemas.microsoft.com/office/drawing/2014/main" id="{63CAF75C-F938-4614-AC15-054557B64E24}"/>
              </a:ext>
            </a:extLst>
          </p:cNvPr>
          <p:cNvSpPr/>
          <p:nvPr/>
        </p:nvSpPr>
        <p:spPr>
          <a:xfrm>
            <a:off x="1772141" y="6488690"/>
            <a:ext cx="722918" cy="27552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State</a:t>
            </a:r>
          </a:p>
        </p:txBody>
      </p:sp>
      <p:sp>
        <p:nvSpPr>
          <p:cNvPr id="43" name="Rounded Rectangle 83">
            <a:extLst>
              <a:ext uri="{FF2B5EF4-FFF2-40B4-BE49-F238E27FC236}">
                <a16:creationId xmlns:a16="http://schemas.microsoft.com/office/drawing/2014/main" id="{DEF2790A-73DF-4992-BA48-D8CA9298B9F9}"/>
              </a:ext>
            </a:extLst>
          </p:cNvPr>
          <p:cNvSpPr/>
          <p:nvPr/>
        </p:nvSpPr>
        <p:spPr>
          <a:xfrm>
            <a:off x="2590800" y="6488690"/>
            <a:ext cx="901612" cy="27552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District</a:t>
            </a:r>
          </a:p>
        </p:txBody>
      </p:sp>
      <p:sp>
        <p:nvSpPr>
          <p:cNvPr id="44" name="Rounded Rectangle 84">
            <a:extLst>
              <a:ext uri="{FF2B5EF4-FFF2-40B4-BE49-F238E27FC236}">
                <a16:creationId xmlns:a16="http://schemas.microsoft.com/office/drawing/2014/main" id="{8E12C3DB-2081-4883-B844-B86C9C4775DC}"/>
              </a:ext>
            </a:extLst>
          </p:cNvPr>
          <p:cNvSpPr/>
          <p:nvPr/>
        </p:nvSpPr>
        <p:spPr>
          <a:xfrm>
            <a:off x="3581400" y="6488690"/>
            <a:ext cx="1016176" cy="27552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Teacher</a:t>
            </a:r>
          </a:p>
        </p:txBody>
      </p:sp>
      <p:sp>
        <p:nvSpPr>
          <p:cNvPr id="45" name="Rounded Rectangle 85">
            <a:extLst>
              <a:ext uri="{FF2B5EF4-FFF2-40B4-BE49-F238E27FC236}">
                <a16:creationId xmlns:a16="http://schemas.microsoft.com/office/drawing/2014/main" id="{4EB54CD1-4501-4509-81B5-2277130F4569}"/>
              </a:ext>
            </a:extLst>
          </p:cNvPr>
          <p:cNvSpPr/>
          <p:nvPr/>
        </p:nvSpPr>
        <p:spPr>
          <a:xfrm>
            <a:off x="4698824" y="6488690"/>
            <a:ext cx="1016176" cy="27552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Student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D68392-EB56-421F-B1C8-CCFE7C6A8AFC}"/>
              </a:ext>
            </a:extLst>
          </p:cNvPr>
          <p:cNvSpPr/>
          <p:nvPr/>
        </p:nvSpPr>
        <p:spPr>
          <a:xfrm>
            <a:off x="0" y="6439531"/>
            <a:ext cx="1677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Locus of control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7DE6F94-F08E-4C61-ABF0-9486BD309CE3}"/>
              </a:ext>
            </a:extLst>
          </p:cNvPr>
          <p:cNvSpPr/>
          <p:nvPr/>
        </p:nvSpPr>
        <p:spPr>
          <a:xfrm>
            <a:off x="5791200" y="6488690"/>
            <a:ext cx="2895600" cy="2755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Whoever controls PD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D8BA2F2-DEA3-42BA-B814-56B58431A60D}"/>
              </a:ext>
            </a:extLst>
          </p:cNvPr>
          <p:cNvGrpSpPr/>
          <p:nvPr/>
        </p:nvGrpSpPr>
        <p:grpSpPr>
          <a:xfrm>
            <a:off x="7014797" y="5108770"/>
            <a:ext cx="457200" cy="457200"/>
            <a:chOff x="7239000" y="6078414"/>
            <a:chExt cx="457200" cy="4572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F941F1F-DCDC-4030-8668-F2C027C6580B}"/>
                </a:ext>
              </a:extLst>
            </p:cNvPr>
            <p:cNvSpPr/>
            <p:nvPr/>
          </p:nvSpPr>
          <p:spPr>
            <a:xfrm>
              <a:off x="7239000" y="6078414"/>
              <a:ext cx="457200" cy="457200"/>
            </a:xfrm>
            <a:prstGeom prst="ellipse">
              <a:avLst/>
            </a:prstGeom>
            <a:noFill/>
            <a:ln w="25400" cmpd="sng">
              <a:gradFill flip="none" rotWithShape="1">
                <a:gsLst>
                  <a:gs pos="0">
                    <a:schemeClr val="bg1"/>
                  </a:gs>
                  <a:gs pos="49000">
                    <a:schemeClr val="bg1"/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00349FF6-89B9-42EA-847E-37EA9492BE3A}"/>
                </a:ext>
              </a:extLst>
            </p:cNvPr>
            <p:cNvCxnSpPr/>
            <p:nvPr/>
          </p:nvCxnSpPr>
          <p:spPr>
            <a:xfrm>
              <a:off x="7689806" y="6233160"/>
              <a:ext cx="0" cy="91440"/>
            </a:xfrm>
            <a:prstGeom prst="straightConnector1">
              <a:avLst/>
            </a:prstGeom>
            <a:ln w="25400" cmpd="sng">
              <a:gradFill flip="none" rotWithShape="1">
                <a:gsLst>
                  <a:gs pos="0">
                    <a:schemeClr val="bg1"/>
                  </a:gs>
                  <a:gs pos="49000">
                    <a:schemeClr val="bg1"/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Elbow Connector 26">
            <a:extLst>
              <a:ext uri="{FF2B5EF4-FFF2-40B4-BE49-F238E27FC236}">
                <a16:creationId xmlns:a16="http://schemas.microsoft.com/office/drawing/2014/main" id="{D0CA90C7-600E-4FEB-8A4E-1FB378D90D26}"/>
              </a:ext>
            </a:extLst>
          </p:cNvPr>
          <p:cNvCxnSpPr>
            <a:cxnSpLocks/>
          </p:cNvCxnSpPr>
          <p:nvPr/>
        </p:nvCxnSpPr>
        <p:spPr>
          <a:xfrm>
            <a:off x="6934200" y="4567131"/>
            <a:ext cx="618394" cy="188775"/>
          </a:xfrm>
          <a:prstGeom prst="bentConnector3">
            <a:avLst>
              <a:gd name="adj1" fmla="val 100372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61">
            <a:extLst>
              <a:ext uri="{FF2B5EF4-FFF2-40B4-BE49-F238E27FC236}">
                <a16:creationId xmlns:a16="http://schemas.microsoft.com/office/drawing/2014/main" id="{EF90BE0A-0862-4A34-B644-5B0F013AC941}"/>
              </a:ext>
            </a:extLst>
          </p:cNvPr>
          <p:cNvCxnSpPr>
            <a:cxnSpLocks/>
          </p:cNvCxnSpPr>
          <p:nvPr/>
        </p:nvCxnSpPr>
        <p:spPr>
          <a:xfrm>
            <a:off x="6934200" y="4233459"/>
            <a:ext cx="665238" cy="0"/>
          </a:xfrm>
          <a:prstGeom prst="straightConnector1">
            <a:avLst/>
          </a:prstGeom>
          <a:ln w="25400" cmpd="sng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D5C8F6-D21B-7D4F-922E-A0A937EF4363}"/>
              </a:ext>
            </a:extLst>
          </p:cNvPr>
          <p:cNvGrpSpPr/>
          <p:nvPr/>
        </p:nvGrpSpPr>
        <p:grpSpPr>
          <a:xfrm>
            <a:off x="75361" y="841248"/>
            <a:ext cx="5760720" cy="1179576"/>
            <a:chOff x="75361" y="841248"/>
            <a:chExt cx="5760720" cy="1179576"/>
          </a:xfrm>
        </p:grpSpPr>
        <p:sp>
          <p:nvSpPr>
            <p:cNvPr id="111" name="Rounded Rectangle 53">
              <a:extLst>
                <a:ext uri="{FF2B5EF4-FFF2-40B4-BE49-F238E27FC236}">
                  <a16:creationId xmlns:a16="http://schemas.microsoft.com/office/drawing/2014/main" id="{30383A35-C1A1-D149-BCE1-A21EE7CF13F7}"/>
                </a:ext>
              </a:extLst>
            </p:cNvPr>
            <p:cNvSpPr/>
            <p:nvPr/>
          </p:nvSpPr>
          <p:spPr>
            <a:xfrm>
              <a:off x="75361" y="1746504"/>
              <a:ext cx="5760720" cy="274320"/>
            </a:xfrm>
            <a:prstGeom prst="roundRect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Element controlled fully by student</a:t>
              </a:r>
            </a:p>
          </p:txBody>
        </p:sp>
        <p:sp>
          <p:nvSpPr>
            <p:cNvPr id="67" name="Rounded Rectangle 5">
              <a:extLst>
                <a:ext uri="{FF2B5EF4-FFF2-40B4-BE49-F238E27FC236}">
                  <a16:creationId xmlns:a16="http://schemas.microsoft.com/office/drawing/2014/main" id="{C4209E2E-EDCB-4E6B-8E4F-3E522F604839}"/>
                </a:ext>
              </a:extLst>
            </p:cNvPr>
            <p:cNvSpPr/>
            <p:nvPr/>
          </p:nvSpPr>
          <p:spPr>
            <a:xfrm>
              <a:off x="75361" y="1143000"/>
              <a:ext cx="5760720" cy="27432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fully by district</a:t>
              </a:r>
            </a:p>
          </p:txBody>
        </p:sp>
        <p:sp>
          <p:nvSpPr>
            <p:cNvPr id="87" name="Rounded Rectangle 29">
              <a:extLst>
                <a:ext uri="{FF2B5EF4-FFF2-40B4-BE49-F238E27FC236}">
                  <a16:creationId xmlns:a16="http://schemas.microsoft.com/office/drawing/2014/main" id="{7FD5BFF7-125C-45D8-B1FF-57C01A3374A4}"/>
                </a:ext>
              </a:extLst>
            </p:cNvPr>
            <p:cNvSpPr/>
            <p:nvPr/>
          </p:nvSpPr>
          <p:spPr>
            <a:xfrm>
              <a:off x="75361" y="841248"/>
              <a:ext cx="5760720" cy="27432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fully by state</a:t>
              </a:r>
            </a:p>
          </p:txBody>
        </p:sp>
        <p:sp>
          <p:nvSpPr>
            <p:cNvPr id="54" name="Rounded Rectangle 73">
              <a:extLst>
                <a:ext uri="{FF2B5EF4-FFF2-40B4-BE49-F238E27FC236}">
                  <a16:creationId xmlns:a16="http://schemas.microsoft.com/office/drawing/2014/main" id="{CB141662-F5BB-4801-BF0B-0AD1BC4DEF57}"/>
                </a:ext>
              </a:extLst>
            </p:cNvPr>
            <p:cNvSpPr/>
            <p:nvPr/>
          </p:nvSpPr>
          <p:spPr>
            <a:xfrm>
              <a:off x="75361" y="1444752"/>
              <a:ext cx="5760720" cy="2743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fully by teacher</a:t>
              </a: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7E08983A-FABF-45F0-972D-3707E9A3DFAE}"/>
              </a:ext>
            </a:extLst>
          </p:cNvPr>
          <p:cNvSpPr txBox="1"/>
          <p:nvPr/>
        </p:nvSpPr>
        <p:spPr>
          <a:xfrm>
            <a:off x="6248400" y="1439828"/>
            <a:ext cx="2743200" cy="18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3">
                    <a:lumMod val="75000"/>
                  </a:schemeClr>
                </a:solidFill>
              </a:rPr>
              <a:t>Annotation – example of content controlled by district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1562383-D91B-44F6-BCE6-739D862D5C02}"/>
              </a:ext>
            </a:extLst>
          </p:cNvPr>
          <p:cNvSpPr txBox="1"/>
          <p:nvPr/>
        </p:nvSpPr>
        <p:spPr>
          <a:xfrm>
            <a:off x="6248400" y="854788"/>
            <a:ext cx="2743200" cy="18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75000"/>
                  </a:schemeClr>
                </a:solidFill>
              </a:rPr>
              <a:t>Annotation – example of content controlled by teacher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82821A1-2EFE-4042-BEC9-73426E8E45B0}"/>
              </a:ext>
            </a:extLst>
          </p:cNvPr>
          <p:cNvSpPr txBox="1"/>
          <p:nvPr/>
        </p:nvSpPr>
        <p:spPr>
          <a:xfrm>
            <a:off x="6248400" y="1147308"/>
            <a:ext cx="2743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75000"/>
                  </a:schemeClr>
                </a:solidFill>
              </a:rPr>
              <a:t>Timing controlled by teacher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242D3F0-03EE-4140-82E3-C1C808E24FB2}"/>
              </a:ext>
            </a:extLst>
          </p:cNvPr>
          <p:cNvSpPr txBox="1"/>
          <p:nvPr/>
        </p:nvSpPr>
        <p:spPr>
          <a:xfrm>
            <a:off x="6247563" y="1732348"/>
            <a:ext cx="2743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3">
                    <a:lumMod val="75000"/>
                  </a:schemeClr>
                </a:solidFill>
              </a:rPr>
              <a:t>Timing controlled by district</a:t>
            </a:r>
          </a:p>
        </p:txBody>
      </p: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75AF4B23-F822-A143-93BA-E1BDC11BD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578" y="5788174"/>
            <a:ext cx="2437561" cy="29907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Element Explanation</a:t>
            </a: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2" name="Rounded Rectangle 29">
            <a:extLst>
              <a:ext uri="{FF2B5EF4-FFF2-40B4-BE49-F238E27FC236}">
                <a16:creationId xmlns:a16="http://schemas.microsoft.com/office/drawing/2014/main" id="{39632038-BD80-B445-8191-87E212F2FD1F}"/>
              </a:ext>
            </a:extLst>
          </p:cNvPr>
          <p:cNvSpPr/>
          <p:nvPr/>
        </p:nvSpPr>
        <p:spPr>
          <a:xfrm>
            <a:off x="75361" y="5801944"/>
            <a:ext cx="5760720" cy="274320"/>
          </a:xfrm>
          <a:prstGeom prst="roundRect">
            <a:avLst/>
          </a:prstGeom>
          <a:gradFill>
            <a:gsLst>
              <a:gs pos="23000">
                <a:schemeClr val="accent1"/>
              </a:gs>
              <a:gs pos="0">
                <a:schemeClr val="accent1"/>
              </a:gs>
              <a:gs pos="100000">
                <a:srgbClr val="FF0000"/>
              </a:gs>
              <a:gs pos="77000">
                <a:srgbClr val="FF0000"/>
              </a:gs>
              <a:gs pos="73000">
                <a:schemeClr val="accent6">
                  <a:lumMod val="75000"/>
                </a:schemeClr>
              </a:gs>
              <a:gs pos="52000">
                <a:schemeClr val="accent6">
                  <a:lumMod val="75000"/>
                </a:schemeClr>
              </a:gs>
              <a:gs pos="48000">
                <a:schemeClr val="accent3">
                  <a:lumMod val="75000"/>
                </a:schemeClr>
              </a:gs>
              <a:gs pos="27000">
                <a:schemeClr val="accent3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Element controlled equally by state, district, teacher, and student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6DBBD7-ABA6-4649-83D1-9AA0EEE95799}"/>
              </a:ext>
            </a:extLst>
          </p:cNvPr>
          <p:cNvGrpSpPr/>
          <p:nvPr/>
        </p:nvGrpSpPr>
        <p:grpSpPr>
          <a:xfrm>
            <a:off x="75361" y="5047538"/>
            <a:ext cx="5760720" cy="585216"/>
            <a:chOff x="75361" y="4946904"/>
            <a:chExt cx="5760720" cy="585216"/>
          </a:xfrm>
        </p:grpSpPr>
        <p:sp>
          <p:nvSpPr>
            <p:cNvPr id="107" name="Rounded Rectangle 29">
              <a:extLst>
                <a:ext uri="{FF2B5EF4-FFF2-40B4-BE49-F238E27FC236}">
                  <a16:creationId xmlns:a16="http://schemas.microsoft.com/office/drawing/2014/main" id="{E5678BF4-6913-6044-9915-10CBB3714134}"/>
                </a:ext>
              </a:extLst>
            </p:cNvPr>
            <p:cNvSpPr/>
            <p:nvPr/>
          </p:nvSpPr>
          <p:spPr>
            <a:xfrm>
              <a:off x="75361" y="4946904"/>
              <a:ext cx="5760720" cy="274320"/>
            </a:xfrm>
            <a:prstGeom prst="roundRect">
              <a:avLst/>
            </a:prstGeom>
            <a:gradFill>
              <a:gsLst>
                <a:gs pos="31000">
                  <a:schemeClr val="accent1"/>
                </a:gs>
                <a:gs pos="0">
                  <a:schemeClr val="accent1"/>
                </a:gs>
                <a:gs pos="100000">
                  <a:schemeClr val="accent6">
                    <a:lumMod val="75000"/>
                  </a:schemeClr>
                </a:gs>
                <a:gs pos="69000">
                  <a:schemeClr val="accent6">
                    <a:lumMod val="75000"/>
                  </a:schemeClr>
                </a:gs>
                <a:gs pos="65000">
                  <a:schemeClr val="accent3">
                    <a:lumMod val="75000"/>
                  </a:schemeClr>
                </a:gs>
                <a:gs pos="35000">
                  <a:schemeClr val="accent3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equally by state, district, and teacher</a:t>
              </a:r>
            </a:p>
          </p:txBody>
        </p:sp>
        <p:sp>
          <p:nvSpPr>
            <p:cNvPr id="113" name="Rounded Rectangle 73">
              <a:extLst>
                <a:ext uri="{FF2B5EF4-FFF2-40B4-BE49-F238E27FC236}">
                  <a16:creationId xmlns:a16="http://schemas.microsoft.com/office/drawing/2014/main" id="{DA7339E2-3172-DE43-81BF-40A5A7BCAEB5}"/>
                </a:ext>
              </a:extLst>
            </p:cNvPr>
            <p:cNvSpPr/>
            <p:nvPr/>
          </p:nvSpPr>
          <p:spPr>
            <a:xfrm>
              <a:off x="75361" y="5257800"/>
              <a:ext cx="5760720" cy="274320"/>
            </a:xfrm>
            <a:prstGeom prst="roundRect">
              <a:avLst/>
            </a:prstGeom>
            <a:gradFill>
              <a:gsLst>
                <a:gs pos="69000">
                  <a:srgbClr val="FF0000"/>
                </a:gs>
                <a:gs pos="65000">
                  <a:srgbClr val="E46C0A"/>
                </a:gs>
                <a:gs pos="35000">
                  <a:schemeClr val="accent6">
                    <a:lumMod val="75000"/>
                  </a:schemeClr>
                </a:gs>
                <a:gs pos="31000">
                  <a:schemeClr val="accent3">
                    <a:lumMod val="75000"/>
                  </a:schemeClr>
                </a:gs>
                <a:gs pos="0">
                  <a:schemeClr val="accent3">
                    <a:lumMod val="75000"/>
                  </a:schemeClr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equally by district, teacher, and student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0B431FD-37C3-E14D-A4D7-05EADAAE6E9B}"/>
              </a:ext>
            </a:extLst>
          </p:cNvPr>
          <p:cNvGrpSpPr/>
          <p:nvPr/>
        </p:nvGrpSpPr>
        <p:grpSpPr>
          <a:xfrm>
            <a:off x="75361" y="2190013"/>
            <a:ext cx="5760720" cy="2688336"/>
            <a:chOff x="75361" y="2139696"/>
            <a:chExt cx="5760720" cy="2688336"/>
          </a:xfrm>
        </p:grpSpPr>
        <p:sp>
          <p:nvSpPr>
            <p:cNvPr id="66" name="Rounded Rectangle 4">
              <a:extLst>
                <a:ext uri="{FF2B5EF4-FFF2-40B4-BE49-F238E27FC236}">
                  <a16:creationId xmlns:a16="http://schemas.microsoft.com/office/drawing/2014/main" id="{B8DFB893-5D79-43C7-AFDA-C123563978DA}"/>
                </a:ext>
              </a:extLst>
            </p:cNvPr>
            <p:cNvSpPr/>
            <p:nvPr/>
          </p:nvSpPr>
          <p:spPr>
            <a:xfrm>
              <a:off x="75361" y="3950208"/>
              <a:ext cx="5760720" cy="274320"/>
            </a:xfrm>
            <a:prstGeom prst="roundRect">
              <a:avLst/>
            </a:prstGeom>
            <a:gradFill>
              <a:gsLst>
                <a:gs pos="69000">
                  <a:srgbClr val="FF0000"/>
                </a:gs>
                <a:gs pos="65000">
                  <a:schemeClr val="accent6">
                    <a:lumMod val="75000"/>
                  </a:schemeClr>
                </a:gs>
                <a:gs pos="0">
                  <a:schemeClr val="accent6">
                    <a:lumMod val="75000"/>
                  </a:schemeClr>
                </a:gs>
                <a:gs pos="100000">
                  <a:srgbClr val="FF0000"/>
                </a:gs>
              </a:gsLst>
              <a:lin ang="0" scaled="1"/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Element controlled mostly by teacher, partly by student</a:t>
              </a:r>
            </a:p>
          </p:txBody>
        </p:sp>
        <p:sp>
          <p:nvSpPr>
            <p:cNvPr id="82" name="Rounded Rectangle 73">
              <a:extLst>
                <a:ext uri="{FF2B5EF4-FFF2-40B4-BE49-F238E27FC236}">
                  <a16:creationId xmlns:a16="http://schemas.microsoft.com/office/drawing/2014/main" id="{5F505D14-ACCB-4ABE-99E4-6C33C2AE93CF}"/>
                </a:ext>
              </a:extLst>
            </p:cNvPr>
            <p:cNvSpPr/>
            <p:nvPr/>
          </p:nvSpPr>
          <p:spPr>
            <a:xfrm>
              <a:off x="75361" y="3044952"/>
              <a:ext cx="5760720" cy="274320"/>
            </a:xfrm>
            <a:prstGeom prst="roundRect">
              <a:avLst/>
            </a:prstGeom>
            <a:gradFill>
              <a:gsLst>
                <a:gs pos="69000">
                  <a:schemeClr val="accent6">
                    <a:lumMod val="75000"/>
                  </a:schemeClr>
                </a:gs>
                <a:gs pos="65000">
                  <a:schemeClr val="accent3">
                    <a:lumMod val="75000"/>
                  </a:schemeClr>
                </a:gs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mostly by district, partly by teacher</a:t>
              </a:r>
            </a:p>
          </p:txBody>
        </p:sp>
        <p:sp>
          <p:nvSpPr>
            <p:cNvPr id="85" name="Rounded Rectangle 53">
              <a:extLst>
                <a:ext uri="{FF2B5EF4-FFF2-40B4-BE49-F238E27FC236}">
                  <a16:creationId xmlns:a16="http://schemas.microsoft.com/office/drawing/2014/main" id="{1F771146-C906-4E8E-B54C-D6D564B07AF6}"/>
                </a:ext>
              </a:extLst>
            </p:cNvPr>
            <p:cNvSpPr/>
            <p:nvPr/>
          </p:nvSpPr>
          <p:spPr>
            <a:xfrm>
              <a:off x="75361" y="4251960"/>
              <a:ext cx="5760720" cy="274320"/>
            </a:xfrm>
            <a:prstGeom prst="roundRect">
              <a:avLst/>
            </a:prstGeom>
            <a:gradFill flip="none" rotWithShape="1">
              <a:gsLst>
                <a:gs pos="55000">
                  <a:srgbClr val="FF0000"/>
                </a:gs>
                <a:gs pos="45000">
                  <a:schemeClr val="accent6">
                    <a:lumMod val="75000"/>
                  </a:schemeClr>
                </a:gs>
                <a:gs pos="0">
                  <a:schemeClr val="accent6">
                    <a:lumMod val="7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Element controlled equally by teacher and student</a:t>
              </a:r>
            </a:p>
          </p:txBody>
        </p:sp>
        <p:sp>
          <p:nvSpPr>
            <p:cNvPr id="95" name="Rounded Rectangle 79">
              <a:extLst>
                <a:ext uri="{FF2B5EF4-FFF2-40B4-BE49-F238E27FC236}">
                  <a16:creationId xmlns:a16="http://schemas.microsoft.com/office/drawing/2014/main" id="{4E7A72E9-278F-4FE9-B625-C9AFBFD055B2}"/>
                </a:ext>
              </a:extLst>
            </p:cNvPr>
            <p:cNvSpPr/>
            <p:nvPr/>
          </p:nvSpPr>
          <p:spPr>
            <a:xfrm>
              <a:off x="75361" y="3346704"/>
              <a:ext cx="5760720" cy="274320"/>
            </a:xfrm>
            <a:prstGeom prst="roundRect">
              <a:avLst/>
            </a:prstGeom>
            <a:gradFill>
              <a:gsLst>
                <a:gs pos="52000">
                  <a:schemeClr val="accent6">
                    <a:lumMod val="75000"/>
                  </a:schemeClr>
                </a:gs>
                <a:gs pos="48000">
                  <a:srgbClr val="77933C"/>
                </a:gs>
                <a:gs pos="100000">
                  <a:schemeClr val="accent6">
                    <a:lumMod val="75000"/>
                  </a:schemeClr>
                </a:gs>
                <a:gs pos="0">
                  <a:schemeClr val="accent3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Element controlled equally by district and teacher</a:t>
              </a:r>
            </a:p>
          </p:txBody>
        </p:sp>
        <p:sp>
          <p:nvSpPr>
            <p:cNvPr id="69" name="Rounded Rectangle 73">
              <a:extLst>
                <a:ext uri="{FF2B5EF4-FFF2-40B4-BE49-F238E27FC236}">
                  <a16:creationId xmlns:a16="http://schemas.microsoft.com/office/drawing/2014/main" id="{FA3C4BAF-F943-8944-BA59-F96159CC52BD}"/>
                </a:ext>
              </a:extLst>
            </p:cNvPr>
            <p:cNvSpPr/>
            <p:nvPr/>
          </p:nvSpPr>
          <p:spPr>
            <a:xfrm>
              <a:off x="75361" y="3648456"/>
              <a:ext cx="5760720" cy="274320"/>
            </a:xfrm>
            <a:prstGeom prst="roundRect">
              <a:avLst/>
            </a:prstGeom>
            <a:gradFill>
              <a:gsLst>
                <a:gs pos="35000">
                  <a:schemeClr val="accent6">
                    <a:lumMod val="75000"/>
                  </a:schemeClr>
                </a:gs>
                <a:gs pos="31000">
                  <a:schemeClr val="accent3">
                    <a:lumMod val="75000"/>
                  </a:schemeClr>
                </a:gs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partly by district, mostly by teacher</a:t>
              </a:r>
            </a:p>
          </p:txBody>
        </p:sp>
        <p:sp>
          <p:nvSpPr>
            <p:cNvPr id="108" name="Rounded Rectangle 53">
              <a:extLst>
                <a:ext uri="{FF2B5EF4-FFF2-40B4-BE49-F238E27FC236}">
                  <a16:creationId xmlns:a16="http://schemas.microsoft.com/office/drawing/2014/main" id="{E872C597-4178-DE41-A786-B14714A50E6E}"/>
                </a:ext>
              </a:extLst>
            </p:cNvPr>
            <p:cNvSpPr/>
            <p:nvPr/>
          </p:nvSpPr>
          <p:spPr>
            <a:xfrm>
              <a:off x="75361" y="4553712"/>
              <a:ext cx="5760720" cy="274320"/>
            </a:xfrm>
            <a:prstGeom prst="roundRect">
              <a:avLst/>
            </a:prstGeom>
            <a:gradFill flip="none" rotWithShape="1">
              <a:gsLst>
                <a:gs pos="35000">
                  <a:srgbClr val="FF0000"/>
                </a:gs>
                <a:gs pos="31000">
                  <a:schemeClr val="accent6">
                    <a:lumMod val="75000"/>
                  </a:schemeClr>
                </a:gs>
                <a:gs pos="0">
                  <a:schemeClr val="accent6">
                    <a:lumMod val="7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Element controlled partly by teacher, mostly by student</a:t>
              </a:r>
            </a:p>
          </p:txBody>
        </p:sp>
        <p:sp>
          <p:nvSpPr>
            <p:cNvPr id="106" name="Rounded Rectangle 29">
              <a:extLst>
                <a:ext uri="{FF2B5EF4-FFF2-40B4-BE49-F238E27FC236}">
                  <a16:creationId xmlns:a16="http://schemas.microsoft.com/office/drawing/2014/main" id="{46B272C6-C1C5-134A-96C0-A56A60FEB72D}"/>
                </a:ext>
              </a:extLst>
            </p:cNvPr>
            <p:cNvSpPr/>
            <p:nvPr/>
          </p:nvSpPr>
          <p:spPr>
            <a:xfrm>
              <a:off x="75361" y="2441448"/>
              <a:ext cx="5760720" cy="274320"/>
            </a:xfrm>
            <a:prstGeom prst="roundRect">
              <a:avLst/>
            </a:prstGeom>
            <a:gradFill>
              <a:gsLst>
                <a:gs pos="48000">
                  <a:schemeClr val="accent1"/>
                </a:gs>
                <a:gs pos="0">
                  <a:schemeClr val="accent1"/>
                </a:gs>
                <a:gs pos="100000">
                  <a:schemeClr val="accent3">
                    <a:lumMod val="75000"/>
                  </a:schemeClr>
                </a:gs>
                <a:gs pos="52000">
                  <a:schemeClr val="accent3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equally by state and district</a:t>
              </a:r>
            </a:p>
          </p:txBody>
        </p:sp>
        <p:sp>
          <p:nvSpPr>
            <p:cNvPr id="109" name="Rounded Rectangle 29">
              <a:extLst>
                <a:ext uri="{FF2B5EF4-FFF2-40B4-BE49-F238E27FC236}">
                  <a16:creationId xmlns:a16="http://schemas.microsoft.com/office/drawing/2014/main" id="{35938507-40B5-9E4C-905D-CE562EA300F9}"/>
                </a:ext>
              </a:extLst>
            </p:cNvPr>
            <p:cNvSpPr/>
            <p:nvPr/>
          </p:nvSpPr>
          <p:spPr>
            <a:xfrm>
              <a:off x="75361" y="2139696"/>
              <a:ext cx="5760720" cy="274320"/>
            </a:xfrm>
            <a:prstGeom prst="roundRect">
              <a:avLst/>
            </a:prstGeom>
            <a:gradFill>
              <a:gsLst>
                <a:gs pos="65000">
                  <a:schemeClr val="accent1"/>
                </a:gs>
                <a:gs pos="0">
                  <a:schemeClr val="accent1"/>
                </a:gs>
                <a:gs pos="100000">
                  <a:schemeClr val="accent3">
                    <a:lumMod val="75000"/>
                  </a:schemeClr>
                </a:gs>
                <a:gs pos="69000">
                  <a:schemeClr val="accent3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mostly by state, partly by district</a:t>
              </a:r>
            </a:p>
          </p:txBody>
        </p:sp>
        <p:sp>
          <p:nvSpPr>
            <p:cNvPr id="110" name="Rounded Rectangle 29">
              <a:extLst>
                <a:ext uri="{FF2B5EF4-FFF2-40B4-BE49-F238E27FC236}">
                  <a16:creationId xmlns:a16="http://schemas.microsoft.com/office/drawing/2014/main" id="{ED1372E4-EBC8-EB4D-8FAB-273AEABCAB54}"/>
                </a:ext>
              </a:extLst>
            </p:cNvPr>
            <p:cNvSpPr/>
            <p:nvPr/>
          </p:nvSpPr>
          <p:spPr>
            <a:xfrm>
              <a:off x="75361" y="2743200"/>
              <a:ext cx="5760720" cy="274320"/>
            </a:xfrm>
            <a:prstGeom prst="roundRect">
              <a:avLst/>
            </a:prstGeom>
            <a:gradFill>
              <a:gsLst>
                <a:gs pos="31000">
                  <a:schemeClr val="accent1"/>
                </a:gs>
                <a:gs pos="0">
                  <a:schemeClr val="accent1"/>
                </a:gs>
                <a:gs pos="100000">
                  <a:schemeClr val="accent3">
                    <a:lumMod val="75000"/>
                  </a:schemeClr>
                </a:gs>
                <a:gs pos="35000">
                  <a:schemeClr val="accent3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Element controlled partly by state, mostly by district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099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2386</TotalTime>
  <Words>226</Words>
  <Application>Microsoft Macintosh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Berlin Sans FB</vt:lpstr>
      <vt:lpstr>Calibri</vt:lpstr>
      <vt:lpstr>Office Theme</vt:lpstr>
      <vt:lpstr>District Assessment System Design Toolkit  System Design Schematic - Template</vt:lpstr>
      <vt:lpstr>License</vt:lpstr>
      <vt:lpstr>Object Templates</vt:lpstr>
    </vt:vector>
  </TitlesOfParts>
  <Company>Microsoft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Martineau</dc:creator>
  <cp:lastModifiedBy>Joseph Martineau</cp:lastModifiedBy>
  <cp:revision>164</cp:revision>
  <dcterms:created xsi:type="dcterms:W3CDTF">2016-02-18T19:54:58Z</dcterms:created>
  <dcterms:modified xsi:type="dcterms:W3CDTF">2018-05-30T00:59:29Z</dcterms:modified>
</cp:coreProperties>
</file>